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06" r:id="rId3"/>
    <p:sldId id="507" r:id="rId4"/>
    <p:sldId id="508" r:id="rId5"/>
    <p:sldId id="288" r:id="rId6"/>
    <p:sldId id="500" r:id="rId7"/>
    <p:sldId id="501" r:id="rId8"/>
    <p:sldId id="502" r:id="rId9"/>
    <p:sldId id="503" r:id="rId10"/>
    <p:sldId id="504" r:id="rId11"/>
    <p:sldId id="50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2FB000"/>
    <a:srgbClr val="FF0000"/>
    <a:srgbClr val="FF3300"/>
    <a:srgbClr val="B7FA9B"/>
    <a:srgbClr val="00CC99"/>
    <a:srgbClr val="FF4921"/>
    <a:srgbClr val="FF1846"/>
    <a:srgbClr val="3CEC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A53F58-EE0F-4909-9DE5-C07E88C4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4DC46A4-1422-4031-8254-16D24317B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33165D-A64B-4740-85D8-FE9E081E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5EF9EAD-F5E4-4220-B461-D86DF030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3A1871-89DA-4503-95ED-EB370FB8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066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DB210E-3EFF-4158-AB51-0107741E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0F9A38B-DB1C-4D6B-9A6D-01CD817CE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B6D67F-4D0A-4099-9B18-2C349262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DB5D5E-A3A5-428D-AEF0-3E199962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F339A90-F5E5-498F-8703-24A46245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33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1F60013-28E7-4D1C-A95E-12BBCBA40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1A40EF6-B67D-4E15-BE9A-02AFAA389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4B1D739-3BE3-43DC-B020-8E9F3899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4C7FE8F-BEB8-4204-AA0A-E7949893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047B965-0B2A-403C-B261-F95252EA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25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65394F-C3CF-471E-92BA-0461D2CA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B3F20C-23EF-4F77-B290-A3769BE39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7A30D10-850B-4186-A7D6-08E3F634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740873-9D82-4067-9E92-44C5D533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569F5D-D05A-4518-AE62-A7E7033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39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56CC03-D36A-41C1-A468-4665FE2D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1479CE3-FEF4-45A8-A748-35EB945E5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0489EE-9BCD-4C58-9A37-909BFB3E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05D04DE-BFA9-4531-9D8A-94619486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F4EB9C-63CA-4F00-8B05-37758FA1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84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616302-C102-4561-8960-B32A9BB2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6F7BD6-FE88-4B79-BD1C-3E517EC46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401C10D-8CA7-425A-9776-C5C0C52F2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27E47BC-A5F4-44C2-942E-34CEBFA8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A7ED9B-ED16-47EB-9D3A-DA2B2F88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A8489-574C-40A4-AA8B-406604E5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248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E227D7-5D09-42FD-BE25-2308CBC5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44330FE-0C70-4C20-A88E-80BFC53F2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D74129-8D87-436D-9D73-96A46792E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67F1FB-46A9-4D18-ADEC-393D91185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8A8815C-1A85-4178-AA0B-17F2B8FE1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5CF6F-6391-4732-AF77-512B8C75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D322D3A-650C-4BFB-8191-FCF31C6F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378A1FC-E4C7-4114-BF18-E72295E2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297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459701-01E8-4A0A-9786-5C5340FD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03CC781-A8EB-4261-AFAC-4FDE18F9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11EC8C0-5594-42BD-92F1-830903C4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2B9A296-0235-426B-AEC7-B61B10C3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46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818C8B9-D3E6-4522-B3A3-8FDA176D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3901944-047D-4670-96CA-7B4129E6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BEA5000-7C62-427E-B402-68905E81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6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BBC37D-AD97-4200-9864-486420CB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A7DB9A4-0680-41FB-AB1A-0F502FCD4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CE43E8-0763-4A40-8D06-8264A2088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B94148E-BB89-44E3-8ED0-06AC9558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48B523-8BBF-4135-ADD8-A74363C3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DD0419-61D0-4D6F-8080-26D481E5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05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754820-DBA7-485E-BC01-357B4A35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72D7C94-3F72-4D88-A970-812EF611B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7C82C3C-74FB-432C-B8DA-B931FB752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ED2F43-51F2-4320-880C-62241775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7B1ADFC-6519-41AD-AE4F-59567B8C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004955C-C066-4E98-8A49-7DBB6B52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86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2D27C73-EFF0-4414-BF59-22C5D71C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09E8E35-B145-48DB-A7EA-BE940F0A1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9D29D1A-99A8-4CD6-BD16-D9B2AFE1C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0DA1-1877-459D-9E9C-8E6AA88D6959}" type="datetimeFigureOut">
              <a:rPr lang="vi-VN" smtClean="0"/>
              <a:t>26/01/2024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10352E-2EBB-49C3-BD1F-B6686E287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7DADDB-F78A-428F-ABA7-4AA4215BE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83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6E8FFB5E-8355-4E16-9E95-C8E3BE2427EF}"/>
              </a:ext>
            </a:extLst>
          </p:cNvPr>
          <p:cNvSpPr/>
          <p:nvPr/>
        </p:nvSpPr>
        <p:spPr>
          <a:xfrm>
            <a:off x="1296124" y="396795"/>
            <a:ext cx="9824828" cy="8419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FFFF"/>
                </a:solidFill>
                <a:latin typeface="VNI-Avo" pitchFamily="2" charset="0"/>
              </a:rPr>
              <a:t>Thöù naêm, ngaøy 13 thaùng 1 naêm 2022</a:t>
            </a:r>
            <a:endParaRPr lang="vi-VN" sz="4000">
              <a:solidFill>
                <a:srgbClr val="FFFFFF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6C81833-37C0-4602-9C94-C6CB7B627222}"/>
              </a:ext>
            </a:extLst>
          </p:cNvPr>
          <p:cNvSpPr/>
          <p:nvPr/>
        </p:nvSpPr>
        <p:spPr>
          <a:xfrm>
            <a:off x="5436453" y="1053226"/>
            <a:ext cx="1769267" cy="841961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NI-Avo" pitchFamily="2" charset="0"/>
              </a:rPr>
              <a:t>Toaùn</a:t>
            </a:r>
            <a:endParaRPr lang="vi-VN" sz="4000">
              <a:solidFill>
                <a:schemeClr val="bg1"/>
              </a:solidFill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556DD28B-D459-45F6-9B5E-459EA07FE814}"/>
              </a:ext>
            </a:extLst>
          </p:cNvPr>
          <p:cNvSpPr/>
          <p:nvPr/>
        </p:nvSpPr>
        <p:spPr>
          <a:xfrm>
            <a:off x="3816222" y="1789170"/>
            <a:ext cx="53543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Em laøm ñöôïc</a:t>
            </a:r>
          </a:p>
          <a:p>
            <a:pPr algn="ctr"/>
            <a:r>
              <a:rPr lang="en-US" sz="6000" b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nhöõng gì</a:t>
            </a:r>
            <a:endParaRPr lang="vi-VN" sz="6000" b="1" cap="none" spc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73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F3AE049-273D-4390-BF71-D185157FA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581"/>
            <a:ext cx="12192000" cy="3806838"/>
          </a:xfrm>
          <a:prstGeom prst="rect">
            <a:avLst/>
          </a:prstGeom>
        </p:spPr>
      </p:pic>
      <p:sp>
        <p:nvSpPr>
          <p:cNvPr id="4" name="Tam giác Cân 3">
            <a:extLst>
              <a:ext uri="{FF2B5EF4-FFF2-40B4-BE49-F238E27FC236}">
                <a16:creationId xmlns:a16="http://schemas.microsoft.com/office/drawing/2014/main" id="{D5FBCA6D-2ACD-4B26-A250-6B4075549268}"/>
              </a:ext>
            </a:extLst>
          </p:cNvPr>
          <p:cNvSpPr/>
          <p:nvPr/>
        </p:nvSpPr>
        <p:spPr>
          <a:xfrm>
            <a:off x="1214845" y="2677886"/>
            <a:ext cx="4389120" cy="2442754"/>
          </a:xfrm>
          <a:prstGeom prst="triangle">
            <a:avLst>
              <a:gd name="adj" fmla="val 282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am giác Cân 4">
            <a:extLst>
              <a:ext uri="{FF2B5EF4-FFF2-40B4-BE49-F238E27FC236}">
                <a16:creationId xmlns:a16="http://schemas.microsoft.com/office/drawing/2014/main" id="{0928BE19-EEBF-4429-9711-5B52A815D9CB}"/>
              </a:ext>
            </a:extLst>
          </p:cNvPr>
          <p:cNvSpPr/>
          <p:nvPr/>
        </p:nvSpPr>
        <p:spPr>
          <a:xfrm>
            <a:off x="6270171" y="2677886"/>
            <a:ext cx="1854926" cy="2442754"/>
          </a:xfrm>
          <a:prstGeom prst="triangle">
            <a:avLst>
              <a:gd name="adj" fmla="val 64891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am giác Cân 16">
            <a:extLst>
              <a:ext uri="{FF2B5EF4-FFF2-40B4-BE49-F238E27FC236}">
                <a16:creationId xmlns:a16="http://schemas.microsoft.com/office/drawing/2014/main" id="{E2A592EA-D179-45C5-BD4C-EFA29854AC68}"/>
              </a:ext>
            </a:extLst>
          </p:cNvPr>
          <p:cNvSpPr/>
          <p:nvPr/>
        </p:nvSpPr>
        <p:spPr>
          <a:xfrm rot="20546350" flipH="1">
            <a:off x="8353889" y="2331741"/>
            <a:ext cx="1882109" cy="2604727"/>
          </a:xfrm>
          <a:prstGeom prst="triangle">
            <a:avLst>
              <a:gd name="adj" fmla="val 936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am giác Cân 18">
            <a:extLst>
              <a:ext uri="{FF2B5EF4-FFF2-40B4-BE49-F238E27FC236}">
                <a16:creationId xmlns:a16="http://schemas.microsoft.com/office/drawing/2014/main" id="{CFC090D7-2803-42BE-BA0C-86CA3455324A}"/>
              </a:ext>
            </a:extLst>
          </p:cNvPr>
          <p:cNvSpPr/>
          <p:nvPr/>
        </p:nvSpPr>
        <p:spPr>
          <a:xfrm flipH="1">
            <a:off x="8804366" y="3551670"/>
            <a:ext cx="2468880" cy="1568849"/>
          </a:xfrm>
          <a:prstGeom prst="triangle">
            <a:avLst>
              <a:gd name="adj" fmla="val 8095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30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16D14BE-CCC1-4025-A129-733D8AA5F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" y="1472802"/>
            <a:ext cx="12192000" cy="4132648"/>
          </a:xfrm>
          <a:prstGeom prst="rect">
            <a:avLst/>
          </a:prstGeom>
        </p:spPr>
      </p:pic>
      <p:sp>
        <p:nvSpPr>
          <p:cNvPr id="4" name="Tam giác Cân 3">
            <a:extLst>
              <a:ext uri="{FF2B5EF4-FFF2-40B4-BE49-F238E27FC236}">
                <a16:creationId xmlns:a16="http://schemas.microsoft.com/office/drawing/2014/main" id="{2AF291AF-FBF8-449C-A958-8AD33E5A55B2}"/>
              </a:ext>
            </a:extLst>
          </p:cNvPr>
          <p:cNvSpPr/>
          <p:nvPr/>
        </p:nvSpPr>
        <p:spPr>
          <a:xfrm>
            <a:off x="6737110" y="2634953"/>
            <a:ext cx="2076995" cy="2638697"/>
          </a:xfrm>
          <a:prstGeom prst="triangle">
            <a:avLst>
              <a:gd name="adj" fmla="val 6702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am giác Cân 4">
            <a:extLst>
              <a:ext uri="{FF2B5EF4-FFF2-40B4-BE49-F238E27FC236}">
                <a16:creationId xmlns:a16="http://schemas.microsoft.com/office/drawing/2014/main" id="{F8E4CD8B-2915-4354-B73A-5671446E9E04}"/>
              </a:ext>
            </a:extLst>
          </p:cNvPr>
          <p:cNvSpPr/>
          <p:nvPr/>
        </p:nvSpPr>
        <p:spPr>
          <a:xfrm rot="20782337">
            <a:off x="8467920" y="2351426"/>
            <a:ext cx="2150553" cy="2746643"/>
          </a:xfrm>
          <a:prstGeom prst="triangle">
            <a:avLst>
              <a:gd name="adj" fmla="val 0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am giác Cân 5">
            <a:extLst>
              <a:ext uri="{FF2B5EF4-FFF2-40B4-BE49-F238E27FC236}">
                <a16:creationId xmlns:a16="http://schemas.microsoft.com/office/drawing/2014/main" id="{A341C94B-EFDC-4210-8DAD-AE9B93F6105D}"/>
              </a:ext>
            </a:extLst>
          </p:cNvPr>
          <p:cNvSpPr/>
          <p:nvPr/>
        </p:nvSpPr>
        <p:spPr>
          <a:xfrm>
            <a:off x="8817410" y="3224654"/>
            <a:ext cx="2737153" cy="2075122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am giác Cân 6">
            <a:extLst>
              <a:ext uri="{FF2B5EF4-FFF2-40B4-BE49-F238E27FC236}">
                <a16:creationId xmlns:a16="http://schemas.microsoft.com/office/drawing/2014/main" id="{300FEEC4-695C-447A-A46E-6C2EFECCA024}"/>
              </a:ext>
            </a:extLst>
          </p:cNvPr>
          <p:cNvSpPr/>
          <p:nvPr/>
        </p:nvSpPr>
        <p:spPr>
          <a:xfrm>
            <a:off x="6724918" y="2636179"/>
            <a:ext cx="4814147" cy="2674141"/>
          </a:xfrm>
          <a:prstGeom prst="triangle">
            <a:avLst>
              <a:gd name="adj" fmla="val 29107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D952EB0-2EA9-4AD2-AA1F-BB1B46545EC5}"/>
              </a:ext>
            </a:extLst>
          </p:cNvPr>
          <p:cNvSpPr/>
          <p:nvPr/>
        </p:nvSpPr>
        <p:spPr>
          <a:xfrm>
            <a:off x="964725" y="4708192"/>
            <a:ext cx="794573" cy="79457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60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509314B-48EF-F429-58E0-7C2C8575A5E7}"/>
              </a:ext>
            </a:extLst>
          </p:cNvPr>
          <p:cNvSpPr/>
          <p:nvPr/>
        </p:nvSpPr>
        <p:spPr>
          <a:xfrm>
            <a:off x="286486" y="125662"/>
            <a:ext cx="897422" cy="897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VNI-Avo" pitchFamily="2" charset="0"/>
              </a:rPr>
              <a:t>1</a:t>
            </a:r>
            <a:endParaRPr lang="vi-VN" sz="4400" b="1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6FDC404-69E4-B5CF-6164-5521E714E0C3}"/>
              </a:ext>
            </a:extLst>
          </p:cNvPr>
          <p:cNvSpPr/>
          <p:nvPr/>
        </p:nvSpPr>
        <p:spPr>
          <a:xfrm>
            <a:off x="1266243" y="125662"/>
            <a:ext cx="71077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400">
                <a:ln w="0"/>
                <a:latin typeface="VNI-Avo" pitchFamily="2" charset="0"/>
              </a:rPr>
              <a:t>Coù bao nhieâu?</a:t>
            </a:r>
            <a:endParaRPr lang="vi-VN" sz="4400">
              <a:ln w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21FBFDE-FB6C-479D-0D55-EFAF57C2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66" y="55108"/>
            <a:ext cx="7023234" cy="6808236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0584F960-AD44-029B-CF69-643FD54EF5C3}"/>
              </a:ext>
            </a:extLst>
          </p:cNvPr>
          <p:cNvSpPr/>
          <p:nvPr/>
        </p:nvSpPr>
        <p:spPr>
          <a:xfrm>
            <a:off x="126191" y="1093638"/>
            <a:ext cx="13807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>
                <a:ln w="0"/>
                <a:latin typeface="VNI-Avo" pitchFamily="2" charset="0"/>
              </a:rPr>
              <a:t>………</a:t>
            </a:r>
            <a:endParaRPr lang="vi-VN" sz="4800">
              <a:ln w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6B177C2A-C8A1-3FF1-AF40-7F361C2CB731}"/>
              </a:ext>
            </a:extLst>
          </p:cNvPr>
          <p:cNvSpPr/>
          <p:nvPr/>
        </p:nvSpPr>
        <p:spPr>
          <a:xfrm>
            <a:off x="1506895" y="1093638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2347461-E966-8C77-83E1-DBA21062ADD2}"/>
              </a:ext>
            </a:extLst>
          </p:cNvPr>
          <p:cNvSpPr/>
          <p:nvPr/>
        </p:nvSpPr>
        <p:spPr>
          <a:xfrm>
            <a:off x="126191" y="2023415"/>
            <a:ext cx="14533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>
                <a:ln w="0"/>
                <a:latin typeface="VNI-Avo" pitchFamily="2" charset="0"/>
              </a:rPr>
              <a:t>………</a:t>
            </a:r>
            <a:endParaRPr lang="vi-VN" sz="4800">
              <a:ln w="0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E993FD2-4E3F-ACAC-FD1C-0FBC78C461D7}"/>
              </a:ext>
            </a:extLst>
          </p:cNvPr>
          <p:cNvSpPr/>
          <p:nvPr/>
        </p:nvSpPr>
        <p:spPr>
          <a:xfrm>
            <a:off x="1506895" y="2023415"/>
            <a:ext cx="1453373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AAA1A818-6967-687C-8AB8-7FB9EE11C035}"/>
              </a:ext>
            </a:extLst>
          </p:cNvPr>
          <p:cNvSpPr/>
          <p:nvPr/>
        </p:nvSpPr>
        <p:spPr>
          <a:xfrm>
            <a:off x="133691" y="2992393"/>
            <a:ext cx="14533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>
                <a:ln w="0"/>
                <a:latin typeface="VNI-Avo" pitchFamily="2" charset="0"/>
              </a:rPr>
              <a:t>………</a:t>
            </a:r>
            <a:endParaRPr lang="vi-VN" sz="4800">
              <a:ln w="0"/>
            </a:endParaRPr>
          </a:p>
        </p:txBody>
      </p:sp>
      <p:sp>
        <p:nvSpPr>
          <p:cNvPr id="12" name="Khối vuông 11">
            <a:extLst>
              <a:ext uri="{FF2B5EF4-FFF2-40B4-BE49-F238E27FC236}">
                <a16:creationId xmlns:a16="http://schemas.microsoft.com/office/drawing/2014/main" id="{7A83475C-E041-91AD-1ABB-A7DD46E17E43}"/>
              </a:ext>
            </a:extLst>
          </p:cNvPr>
          <p:cNvSpPr/>
          <p:nvPr/>
        </p:nvSpPr>
        <p:spPr>
          <a:xfrm>
            <a:off x="1538938" y="2953192"/>
            <a:ext cx="875899" cy="875899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73CE77A6-4F22-7CD0-1B01-189BA8EA3733}"/>
              </a:ext>
            </a:extLst>
          </p:cNvPr>
          <p:cNvSpPr/>
          <p:nvPr/>
        </p:nvSpPr>
        <p:spPr>
          <a:xfrm>
            <a:off x="142347" y="4066549"/>
            <a:ext cx="14533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>
                <a:ln w="0"/>
                <a:latin typeface="VNI-Avo" pitchFamily="2" charset="0"/>
              </a:rPr>
              <a:t>………</a:t>
            </a:r>
            <a:endParaRPr lang="vi-VN" sz="4800">
              <a:ln w="0"/>
            </a:endParaRPr>
          </a:p>
        </p:txBody>
      </p:sp>
      <p:sp>
        <p:nvSpPr>
          <p:cNvPr id="14" name="Khối vuông 13">
            <a:extLst>
              <a:ext uri="{FF2B5EF4-FFF2-40B4-BE49-F238E27FC236}">
                <a16:creationId xmlns:a16="http://schemas.microsoft.com/office/drawing/2014/main" id="{17C390DE-673B-C867-263F-20482246B654}"/>
              </a:ext>
            </a:extLst>
          </p:cNvPr>
          <p:cNvSpPr/>
          <p:nvPr/>
        </p:nvSpPr>
        <p:spPr>
          <a:xfrm>
            <a:off x="1547594" y="4027348"/>
            <a:ext cx="1453373" cy="875899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22024137-F475-3990-8BDC-3D53A362156C}"/>
              </a:ext>
            </a:extLst>
          </p:cNvPr>
          <p:cNvSpPr/>
          <p:nvPr/>
        </p:nvSpPr>
        <p:spPr>
          <a:xfrm>
            <a:off x="126191" y="5025594"/>
            <a:ext cx="62938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>
                <a:ln w="0"/>
                <a:latin typeface="VNI-Avo" pitchFamily="2" charset="0"/>
              </a:rPr>
              <a:t>……… hình maøu xanh.</a:t>
            </a:r>
            <a:endParaRPr lang="vi-VN" sz="4800">
              <a:ln w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5AFA5F20-0733-C05D-DD88-59B7C6A1C589}"/>
              </a:ext>
            </a:extLst>
          </p:cNvPr>
          <p:cNvSpPr/>
          <p:nvPr/>
        </p:nvSpPr>
        <p:spPr>
          <a:xfrm>
            <a:off x="126191" y="6035197"/>
            <a:ext cx="82402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>
                <a:ln w="0"/>
                <a:latin typeface="VNI-Avo" pitchFamily="2" charset="0"/>
              </a:rPr>
              <a:t>……… hình maøu ñoû vaø cam.</a:t>
            </a:r>
            <a:endParaRPr lang="vi-VN" sz="4800">
              <a:ln w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DD03A6BA-AC74-50FA-3734-010743D98677}"/>
              </a:ext>
            </a:extLst>
          </p:cNvPr>
          <p:cNvSpPr/>
          <p:nvPr/>
        </p:nvSpPr>
        <p:spPr>
          <a:xfrm>
            <a:off x="241109" y="962104"/>
            <a:ext cx="1734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1">
                <a:ln w="28575">
                  <a:solidFill>
                    <a:srgbClr val="0070C0"/>
                  </a:solidFill>
                </a:ln>
                <a:solidFill>
                  <a:srgbClr val="3CECDA"/>
                </a:solidFill>
                <a:latin typeface="VNI-Avo" pitchFamily="2" charset="0"/>
              </a:rPr>
              <a:t>10</a:t>
            </a:r>
            <a:endParaRPr lang="vi-VN" sz="5400" b="1">
              <a:ln w="28575">
                <a:solidFill>
                  <a:srgbClr val="0070C0"/>
                </a:solidFill>
              </a:ln>
              <a:solidFill>
                <a:srgbClr val="3CECDA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1AD2183A-CC67-6AE5-655E-6C3EB286367B}"/>
              </a:ext>
            </a:extLst>
          </p:cNvPr>
          <p:cNvSpPr/>
          <p:nvPr/>
        </p:nvSpPr>
        <p:spPr>
          <a:xfrm>
            <a:off x="221858" y="1897542"/>
            <a:ext cx="1734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1">
                <a:ln w="0">
                  <a:solidFill>
                    <a:srgbClr val="C00000"/>
                  </a:solidFill>
                </a:ln>
                <a:solidFill>
                  <a:srgbClr val="FF1846"/>
                </a:solidFill>
                <a:latin typeface="VNI-Avo" pitchFamily="2" charset="0"/>
              </a:rPr>
              <a:t>11</a:t>
            </a:r>
            <a:endParaRPr lang="vi-VN" sz="5400" b="1">
              <a:ln w="0">
                <a:solidFill>
                  <a:srgbClr val="C00000"/>
                </a:solidFill>
              </a:ln>
              <a:solidFill>
                <a:srgbClr val="FF1846"/>
              </a:solidFill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8D27F039-A5CB-181E-9D39-BFE19FE15607}"/>
              </a:ext>
            </a:extLst>
          </p:cNvPr>
          <p:cNvSpPr/>
          <p:nvPr/>
        </p:nvSpPr>
        <p:spPr>
          <a:xfrm>
            <a:off x="431083" y="2854412"/>
            <a:ext cx="875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1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4EE500"/>
                </a:solidFill>
                <a:latin typeface="VNI-Avo" pitchFamily="2" charset="0"/>
              </a:rPr>
              <a:t>5</a:t>
            </a:r>
            <a:endParaRPr lang="vi-VN" sz="5400" b="1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4EE500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F26ADC0D-353C-2D4C-B9E0-8C5F593FC36D}"/>
              </a:ext>
            </a:extLst>
          </p:cNvPr>
          <p:cNvSpPr/>
          <p:nvPr/>
        </p:nvSpPr>
        <p:spPr>
          <a:xfrm>
            <a:off x="431083" y="3915723"/>
            <a:ext cx="875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1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4921"/>
                </a:solidFill>
                <a:latin typeface="VNI-Avo" pitchFamily="2" charset="0"/>
              </a:rPr>
              <a:t>5</a:t>
            </a:r>
            <a:endParaRPr lang="vi-VN" sz="5400" b="1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FF4921"/>
              </a:solidFill>
            </a:endParaRP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00B9B3A4-9D19-5C34-AADC-9BA9E32A9BEC}"/>
              </a:ext>
            </a:extLst>
          </p:cNvPr>
          <p:cNvSpPr/>
          <p:nvPr/>
        </p:nvSpPr>
        <p:spPr>
          <a:xfrm>
            <a:off x="241109" y="4898199"/>
            <a:ext cx="1734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1">
                <a:ln w="28575">
                  <a:solidFill>
                    <a:srgbClr val="0070C0"/>
                  </a:solidFill>
                </a:ln>
                <a:solidFill>
                  <a:srgbClr val="3CECDA"/>
                </a:solidFill>
                <a:latin typeface="VNI-Avo" pitchFamily="2" charset="0"/>
              </a:rPr>
              <a:t>15</a:t>
            </a:r>
            <a:endParaRPr lang="vi-VN" sz="5400" b="1">
              <a:ln w="28575">
                <a:solidFill>
                  <a:srgbClr val="0070C0"/>
                </a:solidFill>
              </a:ln>
              <a:solidFill>
                <a:srgbClr val="3CECDA"/>
              </a:solidFill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D874CE25-6DAD-22DE-D285-E475AA3963E7}"/>
              </a:ext>
            </a:extLst>
          </p:cNvPr>
          <p:cNvSpPr/>
          <p:nvPr/>
        </p:nvSpPr>
        <p:spPr>
          <a:xfrm>
            <a:off x="241109" y="5895896"/>
            <a:ext cx="1106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1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4921"/>
                </a:solidFill>
                <a:latin typeface="VNI-Avo" pitchFamily="2" charset="0"/>
              </a:rPr>
              <a:t>16</a:t>
            </a:r>
            <a:endParaRPr lang="vi-VN" sz="5400" b="1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FF4921"/>
              </a:solidFill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3C83AF35-5932-7FDF-93E5-115B7A7B66BF}"/>
              </a:ext>
            </a:extLst>
          </p:cNvPr>
          <p:cNvSpPr/>
          <p:nvPr/>
        </p:nvSpPr>
        <p:spPr>
          <a:xfrm>
            <a:off x="1502060" y="1081529"/>
            <a:ext cx="750075" cy="750075"/>
          </a:xfrm>
          <a:prstGeom prst="rect">
            <a:avLst/>
          </a:prstGeom>
          <a:solidFill>
            <a:srgbClr val="3CECDA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014755FC-A98C-7130-BB72-96AD8FEC61BE}"/>
              </a:ext>
            </a:extLst>
          </p:cNvPr>
          <p:cNvSpPr/>
          <p:nvPr/>
        </p:nvSpPr>
        <p:spPr>
          <a:xfrm>
            <a:off x="1507826" y="2024068"/>
            <a:ext cx="1453373" cy="731520"/>
          </a:xfrm>
          <a:prstGeom prst="rect">
            <a:avLst/>
          </a:prstGeom>
          <a:solidFill>
            <a:srgbClr val="FF1846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Khối vuông 28">
            <a:extLst>
              <a:ext uri="{FF2B5EF4-FFF2-40B4-BE49-F238E27FC236}">
                <a16:creationId xmlns:a16="http://schemas.microsoft.com/office/drawing/2014/main" id="{D703570C-6BC7-CACD-3EF9-3066BF5573A0}"/>
              </a:ext>
            </a:extLst>
          </p:cNvPr>
          <p:cNvSpPr/>
          <p:nvPr/>
        </p:nvSpPr>
        <p:spPr>
          <a:xfrm>
            <a:off x="1537655" y="2953419"/>
            <a:ext cx="875899" cy="875899"/>
          </a:xfrm>
          <a:prstGeom prst="cube">
            <a:avLst/>
          </a:prstGeom>
          <a:solidFill>
            <a:srgbClr val="2FB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Khối vuông 29">
            <a:extLst>
              <a:ext uri="{FF2B5EF4-FFF2-40B4-BE49-F238E27FC236}">
                <a16:creationId xmlns:a16="http://schemas.microsoft.com/office/drawing/2014/main" id="{8AE5476E-9467-76ED-6EE8-6FCA07DF06B9}"/>
              </a:ext>
            </a:extLst>
          </p:cNvPr>
          <p:cNvSpPr/>
          <p:nvPr/>
        </p:nvSpPr>
        <p:spPr>
          <a:xfrm>
            <a:off x="1547593" y="4021973"/>
            <a:ext cx="1453373" cy="875899"/>
          </a:xfrm>
          <a:prstGeom prst="cube">
            <a:avLst/>
          </a:prstGeom>
          <a:solidFill>
            <a:srgbClr val="FF492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2" grpId="0" animBg="1"/>
      <p:bldP spid="13" grpId="0"/>
      <p:bldP spid="14" grpId="0" animBg="1"/>
      <p:bldP spid="15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B2319CB-D646-69E0-FB03-DD651AD68C38}"/>
              </a:ext>
            </a:extLst>
          </p:cNvPr>
          <p:cNvSpPr/>
          <p:nvPr/>
        </p:nvSpPr>
        <p:spPr>
          <a:xfrm>
            <a:off x="246729" y="652436"/>
            <a:ext cx="897422" cy="897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>
                <a:latin typeface="VNI-Avo" pitchFamily="2" charset="0"/>
              </a:rPr>
              <a:t>2</a:t>
            </a:r>
            <a:endParaRPr lang="vi-VN" sz="4400" b="1"/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468A4CD7-D38C-0AC8-D7CF-59B7DE4B9D5D}"/>
              </a:ext>
            </a:extLst>
          </p:cNvPr>
          <p:cNvSpPr/>
          <p:nvPr/>
        </p:nvSpPr>
        <p:spPr>
          <a:xfrm>
            <a:off x="1359912" y="240538"/>
            <a:ext cx="1707532" cy="1707532"/>
          </a:xfrm>
          <a:prstGeom prst="ellipse">
            <a:avLst/>
          </a:prstGeom>
          <a:solidFill>
            <a:srgbClr val="B7F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>
                <a:solidFill>
                  <a:schemeClr val="tx1"/>
                </a:solidFill>
                <a:latin typeface="VNI-Avo" pitchFamily="2" charset="0"/>
              </a:rPr>
              <a:t>Soá?</a:t>
            </a:r>
            <a:endParaRPr lang="vi-VN" sz="4400">
              <a:solidFill>
                <a:schemeClr val="tx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9AB8C2D-3839-BAC1-3A67-09FC63B5D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30" y="227407"/>
            <a:ext cx="6610223" cy="6630593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EDE518C7-BE47-F081-8054-7D3723FCEFB3}"/>
              </a:ext>
            </a:extLst>
          </p:cNvPr>
          <p:cNvSpPr/>
          <p:nvPr/>
        </p:nvSpPr>
        <p:spPr>
          <a:xfrm>
            <a:off x="4227630" y="2772077"/>
            <a:ext cx="1655544" cy="1655544"/>
          </a:xfrm>
          <a:prstGeom prst="ellipse">
            <a:avLst/>
          </a:prstGeom>
          <a:solidFill>
            <a:srgbClr val="B7FA9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66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4E3F6E5-36A8-8908-C03A-99026D18FD20}"/>
              </a:ext>
            </a:extLst>
          </p:cNvPr>
          <p:cNvSpPr/>
          <p:nvPr/>
        </p:nvSpPr>
        <p:spPr>
          <a:xfrm>
            <a:off x="6778325" y="452389"/>
            <a:ext cx="1655544" cy="1655544"/>
          </a:xfrm>
          <a:prstGeom prst="ellipse">
            <a:avLst/>
          </a:prstGeom>
          <a:solidFill>
            <a:srgbClr val="B7FA9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>
                <a:solidFill>
                  <a:srgbClr val="0066FF"/>
                </a:solidFill>
                <a:latin typeface="VNI-Avo" pitchFamily="2" charset="0"/>
              </a:rPr>
              <a:t>16</a:t>
            </a:r>
            <a:endParaRPr lang="en-US" sz="6600">
              <a:solidFill>
                <a:srgbClr val="0066FF"/>
              </a:solidFill>
              <a:latin typeface="VNI-Avo" pitchFamily="2" charset="0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02B0342D-37F3-16BA-92B8-13B97AB8176E}"/>
              </a:ext>
            </a:extLst>
          </p:cNvPr>
          <p:cNvSpPr/>
          <p:nvPr/>
        </p:nvSpPr>
        <p:spPr>
          <a:xfrm>
            <a:off x="9107639" y="2849080"/>
            <a:ext cx="1655544" cy="1655544"/>
          </a:xfrm>
          <a:prstGeom prst="ellipse">
            <a:avLst/>
          </a:prstGeom>
          <a:solidFill>
            <a:srgbClr val="B7FA9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>
                <a:solidFill>
                  <a:srgbClr val="0066FF"/>
                </a:solidFill>
                <a:latin typeface="VNI-Avo" pitchFamily="2" charset="0"/>
              </a:rPr>
              <a:t>12</a:t>
            </a:r>
            <a:endParaRPr lang="en-US" sz="6600">
              <a:solidFill>
                <a:srgbClr val="0066FF"/>
              </a:solidFill>
              <a:latin typeface="VNI-Avo" pitchFamily="2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3FA3F97C-32A2-CF32-DEEA-C2876FDF7414}"/>
              </a:ext>
            </a:extLst>
          </p:cNvPr>
          <p:cNvSpPr/>
          <p:nvPr/>
        </p:nvSpPr>
        <p:spPr>
          <a:xfrm>
            <a:off x="6704969" y="5166361"/>
            <a:ext cx="1655544" cy="1655544"/>
          </a:xfrm>
          <a:prstGeom prst="ellipse">
            <a:avLst/>
          </a:prstGeom>
          <a:solidFill>
            <a:srgbClr val="B7FA9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>
                <a:solidFill>
                  <a:srgbClr val="0066FF"/>
                </a:solidFill>
                <a:latin typeface="VNI-Avo" pitchFamily="2" charset="0"/>
              </a:rPr>
              <a:t>19</a:t>
            </a:r>
            <a:endParaRPr lang="en-US" sz="6600">
              <a:solidFill>
                <a:srgbClr val="0066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3BFFFF1E-76C3-8B6E-7F7A-E533EB54884C}"/>
              </a:ext>
            </a:extLst>
          </p:cNvPr>
          <p:cNvSpPr/>
          <p:nvPr/>
        </p:nvSpPr>
        <p:spPr>
          <a:xfrm>
            <a:off x="888500" y="347737"/>
            <a:ext cx="897422" cy="8974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>
                <a:latin typeface="VNI-Avo" pitchFamily="2" charset="0"/>
              </a:rPr>
              <a:t>3</a:t>
            </a:r>
            <a:endParaRPr lang="vi-VN" sz="4400" b="1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DB574841-2502-213F-1DA1-9D09D8A5F076}"/>
              </a:ext>
            </a:extLst>
          </p:cNvPr>
          <p:cNvSpPr/>
          <p:nvPr/>
        </p:nvSpPr>
        <p:spPr>
          <a:xfrm>
            <a:off x="1785922" y="347737"/>
            <a:ext cx="963394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>
                <a:ln w="0"/>
                <a:latin typeface="VNI-Avo" pitchFamily="2" charset="0"/>
              </a:rPr>
              <a:t>Saép xeáp caùc soá </a:t>
            </a:r>
            <a:r>
              <a:rPr lang="vi-VN" sz="5400" b="1">
                <a:ln w="0"/>
                <a:latin typeface="VNI-Avo" pitchFamily="2" charset="0"/>
              </a:rPr>
              <a:t>10</a:t>
            </a:r>
            <a:r>
              <a:rPr lang="vi-VN" sz="4800">
                <a:ln w="0"/>
                <a:latin typeface="VNI-Avo" pitchFamily="2" charset="0"/>
              </a:rPr>
              <a:t>, </a:t>
            </a:r>
            <a:r>
              <a:rPr lang="vi-VN" sz="5400" b="1">
                <a:ln w="0"/>
                <a:latin typeface="VNI-Avo" pitchFamily="2" charset="0"/>
              </a:rPr>
              <a:t>16</a:t>
            </a:r>
            <a:r>
              <a:rPr lang="vi-VN" sz="4800">
                <a:ln w="0"/>
                <a:latin typeface="VNI-Avo" pitchFamily="2" charset="0"/>
              </a:rPr>
              <a:t>, </a:t>
            </a:r>
            <a:r>
              <a:rPr lang="vi-VN" sz="5400" b="1">
                <a:ln w="0"/>
                <a:latin typeface="VNI-Avo" pitchFamily="2" charset="0"/>
              </a:rPr>
              <a:t>12</a:t>
            </a:r>
            <a:r>
              <a:rPr lang="vi-VN" sz="4800">
                <a:ln w="0"/>
                <a:latin typeface="VNI-Avo" pitchFamily="2" charset="0"/>
              </a:rPr>
              <a:t>, </a:t>
            </a:r>
            <a:r>
              <a:rPr lang="vi-VN" sz="5400" b="1">
                <a:ln w="0"/>
                <a:latin typeface="VNI-Avo" pitchFamily="2" charset="0"/>
              </a:rPr>
              <a:t>19</a:t>
            </a:r>
            <a:r>
              <a:rPr lang="vi-VN" sz="4800">
                <a:ln w="0"/>
                <a:latin typeface="VNI-Avo" pitchFamily="2" charset="0"/>
              </a:rPr>
              <a:t> theo thöù töï töø beù ñeán lôùn.</a:t>
            </a:r>
            <a:endParaRPr lang="vi-VN" sz="4800">
              <a:ln w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637B98D-6BE5-9850-AB3B-48C2536C8FD8}"/>
              </a:ext>
            </a:extLst>
          </p:cNvPr>
          <p:cNvSpPr/>
          <p:nvPr/>
        </p:nvSpPr>
        <p:spPr>
          <a:xfrm>
            <a:off x="6755487" y="1178733"/>
            <a:ext cx="38893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>
                <a:ln w="0"/>
                <a:solidFill>
                  <a:srgbClr val="0066FF"/>
                </a:solidFill>
                <a:latin typeface="VNI-Avo" pitchFamily="2" charset="0"/>
              </a:rPr>
              <a:t>beù ñeán lôùn</a:t>
            </a:r>
            <a:endParaRPr lang="vi-VN" sz="4800">
              <a:ln w="0"/>
              <a:solidFill>
                <a:srgbClr val="0066FF"/>
              </a:solidFill>
            </a:endParaRPr>
          </a:p>
        </p:txBody>
      </p:sp>
      <p:pic>
        <p:nvPicPr>
          <p:cNvPr id="6" name="Hình ảnh 5" descr="Ảnh có chứa bánh răng, bánh xe&#10;&#10;Mô tả được tạo tự động">
            <a:extLst>
              <a:ext uri="{FF2B5EF4-FFF2-40B4-BE49-F238E27FC236}">
                <a16:creationId xmlns:a16="http://schemas.microsoft.com/office/drawing/2014/main" id="{39F36E54-844C-5A03-4F59-B2965ADBC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5"/>
          <a:stretch/>
        </p:blipFill>
        <p:spPr>
          <a:xfrm>
            <a:off x="1" y="2829827"/>
            <a:ext cx="5992177" cy="3166712"/>
          </a:xfrm>
          <a:prstGeom prst="rect">
            <a:avLst/>
          </a:prstGeom>
        </p:spPr>
      </p:pic>
      <p:pic>
        <p:nvPicPr>
          <p:cNvPr id="7" name="Hình ảnh 6" descr="Ảnh có chứa bánh răng, bánh xe&#10;&#10;Mô tả được tạo tự động">
            <a:extLst>
              <a:ext uri="{FF2B5EF4-FFF2-40B4-BE49-F238E27FC236}">
                <a16:creationId xmlns:a16="http://schemas.microsoft.com/office/drawing/2014/main" id="{16C7EACF-6DAA-B62F-33F2-91B7ECEF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5" r="50461"/>
          <a:stretch/>
        </p:blipFill>
        <p:spPr>
          <a:xfrm>
            <a:off x="6199824" y="2829827"/>
            <a:ext cx="2968487" cy="3166712"/>
          </a:xfrm>
          <a:prstGeom prst="rect">
            <a:avLst/>
          </a:prstGeom>
        </p:spPr>
      </p:pic>
      <p:pic>
        <p:nvPicPr>
          <p:cNvPr id="8" name="Hình ảnh 7" descr="Ảnh có chứa bánh răng, bánh xe&#10;&#10;Mô tả được tạo tự động">
            <a:extLst>
              <a:ext uri="{FF2B5EF4-FFF2-40B4-BE49-F238E27FC236}">
                <a16:creationId xmlns:a16="http://schemas.microsoft.com/office/drawing/2014/main" id="{F433596E-F376-F6FA-EA3E-5E60AC027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2" t="55979" r="-681" b="-2154"/>
          <a:stretch/>
        </p:blipFill>
        <p:spPr>
          <a:xfrm>
            <a:off x="9168309" y="2829827"/>
            <a:ext cx="2968487" cy="3166712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0DA1862E-D30A-565A-BFE7-64B3F62FBACE}"/>
              </a:ext>
            </a:extLst>
          </p:cNvPr>
          <p:cNvSpPr/>
          <p:nvPr/>
        </p:nvSpPr>
        <p:spPr>
          <a:xfrm>
            <a:off x="394443" y="3482159"/>
            <a:ext cx="214003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11500" b="1">
                <a:ln w="0"/>
                <a:solidFill>
                  <a:srgbClr val="2FB000"/>
                </a:solidFill>
                <a:latin typeface="VNI-Avo" pitchFamily="2" charset="0"/>
              </a:rPr>
              <a:t>10</a:t>
            </a:r>
            <a:endParaRPr lang="vi-VN" sz="11500" b="1">
              <a:ln w="0"/>
              <a:solidFill>
                <a:srgbClr val="2FB000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8AD14C35-7D1F-7F22-A180-24DCB9955FB7}"/>
              </a:ext>
            </a:extLst>
          </p:cNvPr>
          <p:cNvSpPr/>
          <p:nvPr/>
        </p:nvSpPr>
        <p:spPr>
          <a:xfrm>
            <a:off x="3362928" y="3429000"/>
            <a:ext cx="214003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11500" b="1">
                <a:ln w="0"/>
                <a:solidFill>
                  <a:srgbClr val="2FB000"/>
                </a:solidFill>
                <a:latin typeface="VNI-Avo" pitchFamily="2" charset="0"/>
              </a:rPr>
              <a:t>12</a:t>
            </a:r>
            <a:endParaRPr lang="vi-VN" sz="11500" b="1">
              <a:ln w="0"/>
              <a:solidFill>
                <a:srgbClr val="2FB000"/>
              </a:solidFill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54BCD12F-94C7-7B94-F161-D6198423EC30}"/>
              </a:ext>
            </a:extLst>
          </p:cNvPr>
          <p:cNvSpPr/>
          <p:nvPr/>
        </p:nvSpPr>
        <p:spPr>
          <a:xfrm>
            <a:off x="6492539" y="3472220"/>
            <a:ext cx="214003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11500" b="1">
                <a:ln w="0"/>
                <a:solidFill>
                  <a:srgbClr val="2FB000"/>
                </a:solidFill>
                <a:latin typeface="VNI-Avo" pitchFamily="2" charset="0"/>
              </a:rPr>
              <a:t>16</a:t>
            </a:r>
            <a:endParaRPr lang="vi-VN" sz="11500" b="1">
              <a:ln w="0"/>
              <a:solidFill>
                <a:srgbClr val="2FB000"/>
              </a:solidFill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9DAD9CB5-458E-C167-888B-2EBB52FD5B06}"/>
              </a:ext>
            </a:extLst>
          </p:cNvPr>
          <p:cNvSpPr/>
          <p:nvPr/>
        </p:nvSpPr>
        <p:spPr>
          <a:xfrm>
            <a:off x="9576004" y="3485622"/>
            <a:ext cx="214003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11500" b="1">
                <a:ln w="0"/>
                <a:solidFill>
                  <a:srgbClr val="2FB000"/>
                </a:solidFill>
                <a:latin typeface="VNI-Avo" pitchFamily="2" charset="0"/>
              </a:rPr>
              <a:t>19</a:t>
            </a:r>
            <a:endParaRPr lang="vi-VN" sz="11500" b="1">
              <a:ln w="0"/>
              <a:solidFill>
                <a:srgbClr val="2FB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đĩa nén&#10;&#10;Mô tả được tạo tự động">
            <a:extLst>
              <a:ext uri="{FF2B5EF4-FFF2-40B4-BE49-F238E27FC236}">
                <a16:creationId xmlns:a16="http://schemas.microsoft.com/office/drawing/2014/main" id="{733A7BD1-5C11-4837-ADA1-E80597BB9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7" y="1"/>
            <a:ext cx="4715980" cy="688851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728FEA6-D53C-4FCB-A87B-9D91022E5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15" y="0"/>
            <a:ext cx="5063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C7A4D5C-4233-4777-9224-C6CEAD09A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4" y="0"/>
            <a:ext cx="9861453" cy="6858000"/>
          </a:xfrm>
          <a:prstGeom prst="rect">
            <a:avLst/>
          </a:prstGeom>
        </p:spPr>
      </p:pic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51696E3D-7138-44F0-A8FF-13EC5F93531D}"/>
              </a:ext>
            </a:extLst>
          </p:cNvPr>
          <p:cNvSpPr/>
          <p:nvPr/>
        </p:nvSpPr>
        <p:spPr>
          <a:xfrm>
            <a:off x="6175717" y="2194560"/>
            <a:ext cx="956603" cy="773723"/>
          </a:xfrm>
          <a:custGeom>
            <a:avLst/>
            <a:gdLst>
              <a:gd name="connsiteX0" fmla="*/ 0 w 956603"/>
              <a:gd name="connsiteY0" fmla="*/ 0 h 773723"/>
              <a:gd name="connsiteX1" fmla="*/ 618978 w 956603"/>
              <a:gd name="connsiteY1" fmla="*/ 267286 h 773723"/>
              <a:gd name="connsiteX2" fmla="*/ 956603 w 956603"/>
              <a:gd name="connsiteY2" fmla="*/ 773723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603" h="773723">
                <a:moveTo>
                  <a:pt x="0" y="0"/>
                </a:moveTo>
                <a:cubicBezTo>
                  <a:pt x="229772" y="69166"/>
                  <a:pt x="459544" y="138332"/>
                  <a:pt x="618978" y="267286"/>
                </a:cubicBezTo>
                <a:cubicBezTo>
                  <a:pt x="778412" y="396240"/>
                  <a:pt x="867507" y="584981"/>
                  <a:pt x="956603" y="773723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tự do: Hình 4">
            <a:extLst>
              <a:ext uri="{FF2B5EF4-FFF2-40B4-BE49-F238E27FC236}">
                <a16:creationId xmlns:a16="http://schemas.microsoft.com/office/drawing/2014/main" id="{9764E0A2-AB24-48A7-A9D9-50B309A3C11B}"/>
              </a:ext>
            </a:extLst>
          </p:cNvPr>
          <p:cNvSpPr/>
          <p:nvPr/>
        </p:nvSpPr>
        <p:spPr>
          <a:xfrm flipH="1">
            <a:off x="6361043" y="3502856"/>
            <a:ext cx="771277" cy="883614"/>
          </a:xfrm>
          <a:custGeom>
            <a:avLst/>
            <a:gdLst>
              <a:gd name="connsiteX0" fmla="*/ 0 w 956603"/>
              <a:gd name="connsiteY0" fmla="*/ 0 h 773723"/>
              <a:gd name="connsiteX1" fmla="*/ 618978 w 956603"/>
              <a:gd name="connsiteY1" fmla="*/ 267286 h 773723"/>
              <a:gd name="connsiteX2" fmla="*/ 956603 w 956603"/>
              <a:gd name="connsiteY2" fmla="*/ 773723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603" h="773723">
                <a:moveTo>
                  <a:pt x="0" y="0"/>
                </a:moveTo>
                <a:cubicBezTo>
                  <a:pt x="229772" y="69166"/>
                  <a:pt x="459544" y="138332"/>
                  <a:pt x="618978" y="267286"/>
                </a:cubicBezTo>
                <a:cubicBezTo>
                  <a:pt x="778412" y="396240"/>
                  <a:pt x="867507" y="584981"/>
                  <a:pt x="956603" y="773723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CDD5DA-F8F0-46E4-9594-58B66BE50E65}"/>
              </a:ext>
            </a:extLst>
          </p:cNvPr>
          <p:cNvSpPr txBox="1"/>
          <p:nvPr/>
        </p:nvSpPr>
        <p:spPr>
          <a:xfrm>
            <a:off x="5208208" y="4976556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17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E6BBDE1-6A58-4A47-A5B3-2E44ED3816AA}"/>
              </a:ext>
            </a:extLst>
          </p:cNvPr>
          <p:cNvSpPr txBox="1"/>
          <p:nvPr/>
        </p:nvSpPr>
        <p:spPr>
          <a:xfrm>
            <a:off x="6453705" y="4604572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10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55F90FC-7B6C-4113-B99D-AD8FCB9BEDFF}"/>
              </a:ext>
            </a:extLst>
          </p:cNvPr>
          <p:cNvSpPr txBox="1"/>
          <p:nvPr/>
        </p:nvSpPr>
        <p:spPr>
          <a:xfrm>
            <a:off x="6559721" y="5329847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BE64828-8F99-4E01-B7E6-0A946DD1CD20}"/>
              </a:ext>
            </a:extLst>
          </p:cNvPr>
          <p:cNvSpPr txBox="1"/>
          <p:nvPr/>
        </p:nvSpPr>
        <p:spPr>
          <a:xfrm>
            <a:off x="5022578" y="6000202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10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13DD709-19B8-4420-830E-BB34CF9D09A5}"/>
              </a:ext>
            </a:extLst>
          </p:cNvPr>
          <p:cNvSpPr txBox="1"/>
          <p:nvPr/>
        </p:nvSpPr>
        <p:spPr>
          <a:xfrm>
            <a:off x="5925151" y="6002805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04A8FBB-FAD5-4664-9ABE-E462449EC117}"/>
              </a:ext>
            </a:extLst>
          </p:cNvPr>
          <p:cNvSpPr txBox="1"/>
          <p:nvPr/>
        </p:nvSpPr>
        <p:spPr>
          <a:xfrm>
            <a:off x="6546570" y="6000202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17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6A7C6E1-D00C-44B4-B1A1-53A9A659E47D}"/>
              </a:ext>
            </a:extLst>
          </p:cNvPr>
          <p:cNvSpPr txBox="1"/>
          <p:nvPr/>
        </p:nvSpPr>
        <p:spPr>
          <a:xfrm>
            <a:off x="5042448" y="6409736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17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37F3338-5FC3-46FA-9A04-67E159B534FD}"/>
              </a:ext>
            </a:extLst>
          </p:cNvPr>
          <p:cNvSpPr txBox="1"/>
          <p:nvPr/>
        </p:nvSpPr>
        <p:spPr>
          <a:xfrm>
            <a:off x="5913326" y="6413725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AEB9F30-B102-4046-A080-A2C3459F90AA}"/>
              </a:ext>
            </a:extLst>
          </p:cNvPr>
          <p:cNvSpPr txBox="1"/>
          <p:nvPr/>
        </p:nvSpPr>
        <p:spPr>
          <a:xfrm>
            <a:off x="6534745" y="6409736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10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9D675E47-68DA-46CA-95F5-9EEF01B73819}"/>
              </a:ext>
            </a:extLst>
          </p:cNvPr>
          <p:cNvSpPr/>
          <p:nvPr/>
        </p:nvSpPr>
        <p:spPr>
          <a:xfrm>
            <a:off x="9250017" y="2213113"/>
            <a:ext cx="172703" cy="768626"/>
          </a:xfrm>
          <a:custGeom>
            <a:avLst/>
            <a:gdLst>
              <a:gd name="connsiteX0" fmla="*/ 0 w 172703"/>
              <a:gd name="connsiteY0" fmla="*/ 0 h 768626"/>
              <a:gd name="connsiteX1" fmla="*/ 145774 w 172703"/>
              <a:gd name="connsiteY1" fmla="*/ 344557 h 768626"/>
              <a:gd name="connsiteX2" fmla="*/ 172279 w 172703"/>
              <a:gd name="connsiteY2" fmla="*/ 768626 h 76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703" h="768626">
                <a:moveTo>
                  <a:pt x="0" y="0"/>
                </a:moveTo>
                <a:cubicBezTo>
                  <a:pt x="58530" y="108226"/>
                  <a:pt x="117061" y="216453"/>
                  <a:pt x="145774" y="344557"/>
                </a:cubicBezTo>
                <a:cubicBezTo>
                  <a:pt x="174487" y="472661"/>
                  <a:pt x="173383" y="620643"/>
                  <a:pt x="172279" y="768626"/>
                </a:cubicBezTo>
              </a:path>
            </a:pathLst>
          </a:cu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tự do: Hình 15">
            <a:extLst>
              <a:ext uri="{FF2B5EF4-FFF2-40B4-BE49-F238E27FC236}">
                <a16:creationId xmlns:a16="http://schemas.microsoft.com/office/drawing/2014/main" id="{2DBF43A8-5E9D-4D6A-A617-F5C694D650A2}"/>
              </a:ext>
            </a:extLst>
          </p:cNvPr>
          <p:cNvSpPr/>
          <p:nvPr/>
        </p:nvSpPr>
        <p:spPr>
          <a:xfrm flipH="1">
            <a:off x="9163665" y="3502856"/>
            <a:ext cx="172703" cy="883614"/>
          </a:xfrm>
          <a:custGeom>
            <a:avLst/>
            <a:gdLst>
              <a:gd name="connsiteX0" fmla="*/ 0 w 172703"/>
              <a:gd name="connsiteY0" fmla="*/ 0 h 768626"/>
              <a:gd name="connsiteX1" fmla="*/ 145774 w 172703"/>
              <a:gd name="connsiteY1" fmla="*/ 344557 h 768626"/>
              <a:gd name="connsiteX2" fmla="*/ 172279 w 172703"/>
              <a:gd name="connsiteY2" fmla="*/ 768626 h 76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703" h="768626">
                <a:moveTo>
                  <a:pt x="0" y="0"/>
                </a:moveTo>
                <a:cubicBezTo>
                  <a:pt x="58530" y="108226"/>
                  <a:pt x="117061" y="216453"/>
                  <a:pt x="145774" y="344557"/>
                </a:cubicBezTo>
                <a:cubicBezTo>
                  <a:pt x="174487" y="472661"/>
                  <a:pt x="173383" y="620643"/>
                  <a:pt x="172279" y="768626"/>
                </a:cubicBezTo>
              </a:path>
            </a:pathLst>
          </a:cu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BA2A746-A2F9-4F5C-8A0D-C44AB304E7E3}"/>
              </a:ext>
            </a:extLst>
          </p:cNvPr>
          <p:cNvSpPr txBox="1"/>
          <p:nvPr/>
        </p:nvSpPr>
        <p:spPr>
          <a:xfrm>
            <a:off x="8395608" y="4991357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19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39B7996-4933-463C-86F0-0756E4B6732E}"/>
              </a:ext>
            </a:extLst>
          </p:cNvPr>
          <p:cNvSpPr txBox="1"/>
          <p:nvPr/>
        </p:nvSpPr>
        <p:spPr>
          <a:xfrm>
            <a:off x="9648293" y="4612318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10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128636B-14F9-40D0-97AD-811085387657}"/>
              </a:ext>
            </a:extLst>
          </p:cNvPr>
          <p:cNvSpPr txBox="1"/>
          <p:nvPr/>
        </p:nvSpPr>
        <p:spPr>
          <a:xfrm>
            <a:off x="9720509" y="5343099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8EBD705-9A0E-4E93-818D-6F06DF5FCD22}"/>
              </a:ext>
            </a:extLst>
          </p:cNvPr>
          <p:cNvSpPr txBox="1"/>
          <p:nvPr/>
        </p:nvSpPr>
        <p:spPr>
          <a:xfrm>
            <a:off x="8428463" y="6000201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10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9A0A13A-1C7C-4322-9BA8-0ECCAF48E641}"/>
              </a:ext>
            </a:extLst>
          </p:cNvPr>
          <p:cNvSpPr txBox="1"/>
          <p:nvPr/>
        </p:nvSpPr>
        <p:spPr>
          <a:xfrm>
            <a:off x="9212579" y="6000200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1FE7276-3078-4C0A-B272-8A2157AAD63E}"/>
              </a:ext>
            </a:extLst>
          </p:cNvPr>
          <p:cNvSpPr txBox="1"/>
          <p:nvPr/>
        </p:nvSpPr>
        <p:spPr>
          <a:xfrm>
            <a:off x="9932670" y="5982235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19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9189C1A-DB74-45C8-863B-457892ADE844}"/>
              </a:ext>
            </a:extLst>
          </p:cNvPr>
          <p:cNvSpPr txBox="1"/>
          <p:nvPr/>
        </p:nvSpPr>
        <p:spPr>
          <a:xfrm>
            <a:off x="8395607" y="6409735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19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D081D8DA-14B8-4BAC-B04C-ABED79FB30C8}"/>
              </a:ext>
            </a:extLst>
          </p:cNvPr>
          <p:cNvSpPr txBox="1"/>
          <p:nvPr/>
        </p:nvSpPr>
        <p:spPr>
          <a:xfrm>
            <a:off x="9206761" y="6405468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D21986-583C-4DA4-B0D2-3E57FA46694B}"/>
              </a:ext>
            </a:extLst>
          </p:cNvPr>
          <p:cNvSpPr txBox="1"/>
          <p:nvPr/>
        </p:nvSpPr>
        <p:spPr>
          <a:xfrm>
            <a:off x="9924622" y="6414569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10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1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38B9B-F93B-40DB-95A8-D7FDAE7B4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488"/>
            <a:ext cx="12180701" cy="671051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31AAF29-B5F0-4C35-87C6-E2C9FAB6FA11}"/>
              </a:ext>
            </a:extLst>
          </p:cNvPr>
          <p:cNvSpPr txBox="1"/>
          <p:nvPr/>
        </p:nvSpPr>
        <p:spPr>
          <a:xfrm>
            <a:off x="10557385" y="2170302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17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6A46FFF-3127-45AA-8DDC-879BEA701204}"/>
              </a:ext>
            </a:extLst>
          </p:cNvPr>
          <p:cNvSpPr txBox="1"/>
          <p:nvPr/>
        </p:nvSpPr>
        <p:spPr>
          <a:xfrm>
            <a:off x="10439398" y="3429000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18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DF68B7A-4DE3-44F5-BF9D-CAB5E0909DEF}"/>
              </a:ext>
            </a:extLst>
          </p:cNvPr>
          <p:cNvSpPr txBox="1"/>
          <p:nvPr/>
        </p:nvSpPr>
        <p:spPr>
          <a:xfrm>
            <a:off x="10502340" y="4714202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16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6CFB70E6-941F-497C-A0E2-1775522305C9}"/>
              </a:ext>
            </a:extLst>
          </p:cNvPr>
          <p:cNvCxnSpPr/>
          <p:nvPr/>
        </p:nvCxnSpPr>
        <p:spPr>
          <a:xfrm flipH="1">
            <a:off x="6559826" y="1928973"/>
            <a:ext cx="2849217" cy="1926331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75897E24-F4C7-4030-B751-9D8744AEF4CA}"/>
              </a:ext>
            </a:extLst>
          </p:cNvPr>
          <p:cNvCxnSpPr>
            <a:cxnSpLocks/>
          </p:cNvCxnSpPr>
          <p:nvPr/>
        </p:nvCxnSpPr>
        <p:spPr>
          <a:xfrm flipH="1">
            <a:off x="6559826" y="3326296"/>
            <a:ext cx="2849217" cy="529008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A698A7AF-0145-4D9D-B6EC-F0CB3D09DA2F}"/>
              </a:ext>
            </a:extLst>
          </p:cNvPr>
          <p:cNvCxnSpPr>
            <a:cxnSpLocks/>
          </p:cNvCxnSpPr>
          <p:nvPr/>
        </p:nvCxnSpPr>
        <p:spPr>
          <a:xfrm flipH="1" flipV="1">
            <a:off x="6559824" y="3853485"/>
            <a:ext cx="2810438" cy="2003976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03AE87C-A814-E4E4-6EF9-0596CD1FCB80}"/>
              </a:ext>
            </a:extLst>
          </p:cNvPr>
          <p:cNvCxnSpPr/>
          <p:nvPr/>
        </p:nvCxnSpPr>
        <p:spPr>
          <a:xfrm>
            <a:off x="10213384" y="2278788"/>
            <a:ext cx="313005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9887D7D-9AD3-323B-9C10-BC6E16C2FC22}"/>
              </a:ext>
            </a:extLst>
          </p:cNvPr>
          <p:cNvCxnSpPr/>
          <p:nvPr/>
        </p:nvCxnSpPr>
        <p:spPr>
          <a:xfrm>
            <a:off x="11156253" y="2294286"/>
            <a:ext cx="313005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A48A769A-F241-CF91-157C-DA464B5C6564}"/>
              </a:ext>
            </a:extLst>
          </p:cNvPr>
          <p:cNvCxnSpPr/>
          <p:nvPr/>
        </p:nvCxnSpPr>
        <p:spPr>
          <a:xfrm>
            <a:off x="10189335" y="3596143"/>
            <a:ext cx="313005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F4A02E0-377E-502C-F629-4DE7E67938DB}"/>
              </a:ext>
            </a:extLst>
          </p:cNvPr>
          <p:cNvCxnSpPr/>
          <p:nvPr/>
        </p:nvCxnSpPr>
        <p:spPr>
          <a:xfrm>
            <a:off x="11101208" y="3580644"/>
            <a:ext cx="313005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9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11538B2-07AB-4785-BDF3-85AE3FECC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56"/>
          <a:stretch/>
        </p:blipFill>
        <p:spPr>
          <a:xfrm>
            <a:off x="0" y="368710"/>
            <a:ext cx="12179965" cy="554539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1CAFB8-F5E7-4778-AFB7-93D9846C9550}"/>
              </a:ext>
            </a:extLst>
          </p:cNvPr>
          <p:cNvSpPr txBox="1"/>
          <p:nvPr/>
        </p:nvSpPr>
        <p:spPr>
          <a:xfrm>
            <a:off x="9112044" y="5410444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12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86133B5-BBB2-45ED-9457-8140BFA4CB7D}"/>
              </a:ext>
            </a:extLst>
          </p:cNvPr>
          <p:cNvSpPr txBox="1"/>
          <p:nvPr/>
        </p:nvSpPr>
        <p:spPr>
          <a:xfrm>
            <a:off x="10433415" y="5410444"/>
            <a:ext cx="106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Ǉröa</a:t>
            </a:r>
            <a:endParaRPr lang="vi-VN" sz="3200" b="1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3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7E4C218-3652-467D-BB1A-DD91FB3AD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2"/>
          <a:stretch/>
        </p:blipFill>
        <p:spPr>
          <a:xfrm>
            <a:off x="0" y="1086677"/>
            <a:ext cx="12192000" cy="431192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7D611B3-76C5-4878-BCED-11759254F9FE}"/>
              </a:ext>
            </a:extLst>
          </p:cNvPr>
          <p:cNvSpPr txBox="1"/>
          <p:nvPr/>
        </p:nvSpPr>
        <p:spPr>
          <a:xfrm>
            <a:off x="3421304" y="4760815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328B65-FBA8-4AC0-89C7-AC63BF971DF9}"/>
              </a:ext>
            </a:extLst>
          </p:cNvPr>
          <p:cNvSpPr txBox="1"/>
          <p:nvPr/>
        </p:nvSpPr>
        <p:spPr>
          <a:xfrm>
            <a:off x="4547740" y="4787319"/>
            <a:ext cx="120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ch</a:t>
            </a:r>
            <a:r>
              <a:rPr lang="el-GR" sz="3200" b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Η</a:t>
            </a:r>
            <a:r>
              <a:rPr lang="en-US" sz="3200" b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ều</a:t>
            </a:r>
            <a:endParaRPr lang="vi-VN" sz="3200" b="1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1B84749-154C-465A-84D7-AAD745F80475}"/>
              </a:ext>
            </a:extLst>
          </p:cNvPr>
          <p:cNvSpPr txBox="1"/>
          <p:nvPr/>
        </p:nvSpPr>
        <p:spPr>
          <a:xfrm>
            <a:off x="9649826" y="4760814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</a:t>
            </a:r>
            <a:endParaRPr lang="vi-VN" sz="3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886F4A4-3035-45B0-BCDC-789A8735C766}"/>
              </a:ext>
            </a:extLst>
          </p:cNvPr>
          <p:cNvSpPr txBox="1"/>
          <p:nvPr/>
        </p:nvSpPr>
        <p:spPr>
          <a:xfrm>
            <a:off x="10976167" y="4760813"/>
            <a:ext cx="7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ǇĒ</a:t>
            </a:r>
            <a:endParaRPr lang="vi-VN" sz="3200" b="1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084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105</Words>
  <Application>Microsoft Office PowerPoint</Application>
  <PresentationFormat>Màn hình rộng</PresentationFormat>
  <Paragraphs>58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HP001 4H</vt:lpstr>
      <vt:lpstr>Arial</vt:lpstr>
      <vt:lpstr>Times New Roman</vt:lpstr>
      <vt:lpstr>VNI-Avo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Ngoc Minh Tam</dc:creator>
  <cp:lastModifiedBy>TÂM TRẦN NGỌC MINH</cp:lastModifiedBy>
  <cp:revision>114</cp:revision>
  <dcterms:created xsi:type="dcterms:W3CDTF">2021-10-10T10:15:19Z</dcterms:created>
  <dcterms:modified xsi:type="dcterms:W3CDTF">2024-01-26T00:05:58Z</dcterms:modified>
</cp:coreProperties>
</file>